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14" y="-4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 flipH="1">
            <a:off x="0" y="2984999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2393175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rot="10800000" flipH="1">
            <a:off x="0" y="2983958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 rot="10800000" flipH="1">
            <a:off x="0" y="4412699"/>
            <a:ext cx="9144000" cy="730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flipH="1">
            <a:off x="4526627" y="3820834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 rot="10800000">
            <a:off x="4526627" y="4411617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6676" y="76256"/>
            <a:ext cx="9134130" cy="505479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314700" y="351700"/>
            <a:ext cx="8514600" cy="2221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ru">
                <a:solidFill>
                  <a:srgbClr val="351C75"/>
                </a:solidFill>
              </a:rPr>
              <a:t>“ЧУДЕСА РОССИЙСКИХ МАСТЕРОВ”</a:t>
            </a:r>
          </a:p>
          <a:p>
            <a:pPr algn="ctr">
              <a:spcBef>
                <a:spcPts val="0"/>
              </a:spcBef>
              <a:buNone/>
            </a:pPr>
            <a:r>
              <a:rPr lang="ru" sz="3600">
                <a:solidFill>
                  <a:srgbClr val="351C75"/>
                </a:solidFill>
              </a:rPr>
              <a:t>(народные промыслы России)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2156425" y="3840850"/>
            <a:ext cx="6608099" cy="12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b="1">
                <a:solidFill>
                  <a:srgbClr val="666666"/>
                </a:solidFill>
              </a:rPr>
              <a:t>Межпредметный проект по обществознанию и информатике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b="1">
                <a:solidFill>
                  <a:srgbClr val="666666"/>
                </a:solidFill>
              </a:rPr>
              <a:t>МБОУ "СОШ № 23 с УИОП", г.Энгельс Саратовская обл.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b="1">
                <a:solidFill>
                  <a:srgbClr val="666666"/>
                </a:solidFill>
              </a:rPr>
              <a:t>Руководитель: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b="1">
                <a:solidFill>
                  <a:srgbClr val="666666"/>
                </a:solidFill>
              </a:rPr>
              <a:t>Смирнова О.Н., учитель истории и обществознания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600" b="1">
                <a:solidFill>
                  <a:srgbClr val="674EA7"/>
                </a:solidFill>
              </a:rPr>
              <a:t>Народные промыслы России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42185">
            <a:off x="328774" y="1494124"/>
            <a:ext cx="2142500" cy="155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73862">
            <a:off x="6803575" y="1907774"/>
            <a:ext cx="1975024" cy="217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3282" y="1180225"/>
            <a:ext cx="2002617" cy="25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40447" y="3305775"/>
            <a:ext cx="2055177" cy="179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359229">
            <a:off x="1290774" y="3251275"/>
            <a:ext cx="20193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22124"/>
            <a:ext cx="8229600" cy="841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>
              <a:solidFill>
                <a:srgbClr val="1C4587"/>
              </a:solidFill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299875" y="1453050"/>
            <a:ext cx="4170300" cy="3518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 b="1">
              <a:solidFill>
                <a:srgbClr val="674EA7"/>
              </a:solidFill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5781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22124"/>
            <a:ext cx="8229600" cy="841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>
              <a:solidFill>
                <a:srgbClr val="1C4587"/>
              </a:solidFill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299875" y="1453050"/>
            <a:ext cx="4170300" cy="3518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 b="1">
              <a:solidFill>
                <a:srgbClr val="674EA7"/>
              </a:solidFill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5781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22124"/>
            <a:ext cx="8229600" cy="841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>
              <a:solidFill>
                <a:srgbClr val="1C4587"/>
              </a:solidFill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299875" y="1453050"/>
            <a:ext cx="4170300" cy="3518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 b="1">
              <a:solidFill>
                <a:srgbClr val="674EA7"/>
              </a:solidFill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5781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22124"/>
            <a:ext cx="8229600" cy="841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>
              <a:solidFill>
                <a:srgbClr val="1C4587"/>
              </a:solidFill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299875" y="1453050"/>
            <a:ext cx="4170300" cy="3518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 b="1">
              <a:solidFill>
                <a:srgbClr val="674EA7"/>
              </a:solidFill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5781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22124"/>
            <a:ext cx="8229600" cy="841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>
              <a:solidFill>
                <a:srgbClr val="1C4587"/>
              </a:solidFill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299875" y="1453050"/>
            <a:ext cx="4170300" cy="3518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314700" y="203600"/>
            <a:ext cx="8514600" cy="264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ru" sz="3600" b="1">
                <a:solidFill>
                  <a:srgbClr val="1C4587"/>
                </a:solidFill>
              </a:rPr>
              <a:t>Велика Россия наша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ru" sz="3600" b="1">
                <a:solidFill>
                  <a:srgbClr val="1C4587"/>
                </a:solidFill>
              </a:rPr>
              <a:t>И талантлив наш народ.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ru" sz="3600" b="1">
                <a:solidFill>
                  <a:srgbClr val="1C4587"/>
                </a:solidFill>
              </a:rPr>
              <a:t>О Руси родной умельцах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ru" sz="3600" b="1">
                <a:solidFill>
                  <a:srgbClr val="1C4587"/>
                </a:solidFill>
              </a:rPr>
              <a:t>На весь мир молва идёт.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6145350" y="3840850"/>
            <a:ext cx="1138500" cy="43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600"/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768" y="3016100"/>
            <a:ext cx="1820956" cy="199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5218" y="3016100"/>
            <a:ext cx="2555406" cy="2084500"/>
          </a:xfrm>
          <a:prstGeom prst="rect">
            <a:avLst/>
          </a:prstGeom>
          <a:noFill/>
          <a:ln w="9525" cap="flat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600" b="1">
              <a:solidFill>
                <a:srgbClr val="674EA7"/>
              </a:solidFill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5781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55525" y="83300"/>
            <a:ext cx="9042300" cy="110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3600" b="1">
                <a:solidFill>
                  <a:srgbClr val="674EA7"/>
                </a:solidFill>
              </a:rPr>
              <a:t>Что такое народные промыслы?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4090725" y="1490075"/>
            <a:ext cx="4942200" cy="35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ru" sz="1800" b="1">
                <a:solidFill>
                  <a:srgbClr val="0987CD"/>
                </a:solidFill>
                <a:latin typeface="Georgia"/>
                <a:ea typeface="Georgia"/>
                <a:cs typeface="Georgia"/>
                <a:sym typeface="Georgia"/>
              </a:rPr>
              <a:t>Народные  художественные  промыслы, также называемые народным ремеслом – широкий спектр изделий, изготовленных при помощи простых подручных материалов, и несложных инструментов. Этот традиционный вид промысла разнообразен креативными видами деятельности, где вещи, создаются собственноручно при помощи умений и смекалки.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29129">
            <a:off x="457825" y="1604299"/>
            <a:ext cx="31623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5525" y="83300"/>
            <a:ext cx="9042300" cy="110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600" b="1">
                <a:solidFill>
                  <a:srgbClr val="674EA7"/>
                </a:solidFill>
              </a:rPr>
              <a:t>Какие народные промыслы есть в России до сих пор?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222125" y="1221675"/>
            <a:ext cx="5192100" cy="380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ru" sz="1800" b="1">
                <a:solidFill>
                  <a:srgbClr val="19A1FD"/>
                </a:solidFill>
                <a:latin typeface="Georgia"/>
                <a:ea typeface="Georgia"/>
                <a:cs typeface="Georgia"/>
                <a:sym typeface="Georgia"/>
              </a:rPr>
              <a:t>В России наиболее популярные: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ru" sz="1800" b="1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гжельская керамика,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ru" sz="1800" b="1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расписанная синими краскамипо белому,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ru" sz="1800" b="1">
                <a:solidFill>
                  <a:srgbClr val="FF0066"/>
                </a:solidFill>
                <a:latin typeface="Georgia"/>
                <a:ea typeface="Georgia"/>
                <a:cs typeface="Georgia"/>
                <a:sym typeface="Georgia"/>
              </a:rPr>
              <a:t>вологодские кружева,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ru" sz="1800" b="1">
                <a:solidFill>
                  <a:srgbClr val="006633"/>
                </a:solidFill>
                <a:latin typeface="Georgia"/>
                <a:ea typeface="Georgia"/>
                <a:cs typeface="Georgia"/>
                <a:sym typeface="Georgia"/>
              </a:rPr>
              <a:t>городецкие росписи по дереву</a:t>
            </a:r>
            <a:r>
              <a:rPr lang="ru" sz="1800" b="1">
                <a:solidFill>
                  <a:srgbClr val="002914"/>
                </a:solidFill>
                <a:latin typeface="Georgia"/>
                <a:ea typeface="Georgia"/>
                <a:cs typeface="Georgia"/>
                <a:sym typeface="Georgia"/>
              </a:rPr>
              <a:t>,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ru" sz="18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хохлома,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ru" sz="1800" b="1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великоустюжское чернение по серебру,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ru" sz="1800" b="1">
                <a:solidFill>
                  <a:srgbClr val="FF5BAD"/>
                </a:solidFill>
                <a:latin typeface="Georgia"/>
                <a:ea typeface="Georgia"/>
                <a:cs typeface="Georgia"/>
                <a:sym typeface="Georgia"/>
              </a:rPr>
              <a:t>вязание пуховых платков,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ru" sz="1800" b="1">
                <a:solidFill>
                  <a:srgbClr val="FFC000"/>
                </a:solidFill>
                <a:latin typeface="Georgia"/>
                <a:ea typeface="Georgia"/>
                <a:cs typeface="Georgia"/>
                <a:sym typeface="Georgia"/>
              </a:rPr>
              <a:t>лаковая миниатюра,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ru" sz="1800" b="1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дымковская глиняная игрушка и др.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7750" y="1906550"/>
            <a:ext cx="3910624" cy="290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01800" y="83300"/>
            <a:ext cx="8995800" cy="110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600" b="1">
                <a:solidFill>
                  <a:srgbClr val="1C4587"/>
                </a:solidFill>
              </a:rPr>
              <a:t>Основополагающий вопрос: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101825" y="1184600"/>
            <a:ext cx="8995800" cy="395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2400" b="1">
              <a:solidFill>
                <a:srgbClr val="666666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 b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Интересны ли и востребованы ли в современном обществе русские народные промыслы?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 i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   </a:t>
            </a:r>
            <a:r>
              <a:rPr lang="ru" sz="1800" i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Проблемные вопросы учебной темы:</a:t>
            </a:r>
            <a:r>
              <a:rPr lang="ru" sz="18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 Что такое народный промысел?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Какие народные промыслы есть в России? Какова история их появления и развития? Какие технологии используются при создании работ народными мастерами?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   </a:t>
            </a:r>
            <a:r>
              <a:rPr lang="ru" sz="1800" i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Частные вопросы (учебные):</a:t>
            </a:r>
            <a:r>
              <a:rPr lang="ru" sz="18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 По каждому виду народных промыслов ответить на вопросы: Когда и где зародился? Что способствовало развитию? Какова технология производства? В чём особенности этого вида народных промыслов?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В чём состоит художественная и историческая ценность данного промысла? Перспективы его развития?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endParaRPr sz="1800" b="1">
              <a:solidFill>
                <a:srgbClr val="19A1FD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5525" y="83300"/>
            <a:ext cx="9042300" cy="110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600" b="1">
                <a:solidFill>
                  <a:srgbClr val="674EA7"/>
                </a:solidFill>
              </a:rPr>
              <a:t>Какие народные промыслы есть в России до сих пор?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222125" y="1221675"/>
            <a:ext cx="8607300" cy="380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 dirty="0">
                <a:solidFill>
                  <a:srgbClr val="666666"/>
                </a:solidFill>
              </a:rPr>
              <a:t>     </a:t>
            </a:r>
            <a:r>
              <a:rPr lang="ru" sz="2400" i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Для создания</a:t>
            </a:r>
            <a:r>
              <a:rPr lang="ru" sz="2400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r>
              <a:rPr lang="ru" sz="2400" i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виртуальной книги «Чудеса российских мастеров» (Народные промыслы России) Вам необходимо выполнить индивидуальный проект.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 i="1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ru" sz="2400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Выберите, пожалуйста, себе одну из представленных тем индивидуальных проектов.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 dirty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	Заполните свой слайд в презентации совместного редактирования на Аккауте Гугл документы (Тема; Фамилии и имена участников группы; Иллюстрация по теме - копировать со слайда </a:t>
            </a:r>
            <a:r>
              <a:rPr lang="ru" sz="2400" dirty="0" smtClean="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9-10).</a:t>
            </a:r>
            <a:endParaRPr lang="ru" sz="2400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01800" y="83300"/>
            <a:ext cx="8995800" cy="110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600" b="1">
                <a:solidFill>
                  <a:srgbClr val="1C4587"/>
                </a:solidFill>
              </a:rPr>
              <a:t>Темы индивидуальных проектов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101825" y="1851000"/>
            <a:ext cx="8995800" cy="3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2400" b="1">
              <a:solidFill>
                <a:srgbClr val="666666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1. Хохломская роспись.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2. Гжельская керамика.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3. Русская матрёшка.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4. Керамика села Золотое.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5. Клинская роспись по стеклу.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6. Городецкая роспись по дереву.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7. Дымковская игрушка.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8. Каслинское чугунное литьё.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9. Вологодское кружево.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10. Казаковская филигрань.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11. Павло-посадский платок.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12. Семикаракорская керамика.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800" b="1">
              <a:solidFill>
                <a:srgbClr val="666666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b="1">
              <a:solidFill>
                <a:srgbClr val="666666"/>
              </a:solidFill>
            </a:endParaRP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endParaRPr sz="1800" b="1">
              <a:solidFill>
                <a:srgbClr val="19A1FD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55525" y="0"/>
            <a:ext cx="9042300" cy="118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600" b="1">
                <a:solidFill>
                  <a:srgbClr val="674EA7"/>
                </a:solidFill>
              </a:rPr>
              <a:t>Источники информации для подготовки проектов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638600" y="2063875"/>
            <a:ext cx="7746600" cy="252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666666"/>
                </a:solidFill>
              </a:rPr>
              <a:t>     </a:t>
            </a:r>
            <a:r>
              <a:rPr lang="ru" sz="30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1. Клиентов А.Е. Народные промыслы. – М., изд-во «Белый город», 2007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30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    2. Информация интернет ресурсов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3000" i="1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01800" y="83300"/>
            <a:ext cx="8995800" cy="110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600" b="1">
                <a:solidFill>
                  <a:srgbClr val="1C4587"/>
                </a:solidFill>
              </a:rPr>
              <a:t>Народные промыслы России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200" y="1374050"/>
            <a:ext cx="18288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3025" y="1171700"/>
            <a:ext cx="199072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00865">
            <a:off x="4074375" y="1427349"/>
            <a:ext cx="1777649" cy="17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2800" y="1441600"/>
            <a:ext cx="183832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17400" y="1707425"/>
            <a:ext cx="1076325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800" y="3146575"/>
            <a:ext cx="2714625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24850" y="3724825"/>
            <a:ext cx="1609725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33612" y="2859950"/>
            <a:ext cx="2321238" cy="229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38925" y="3322575"/>
            <a:ext cx="1609725" cy="179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PresentationFormat>Экран (16:9)</PresentationFormat>
  <Paragraphs>54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paper-plane</vt:lpstr>
      <vt:lpstr>“ЧУДЕСА РОССИЙСКИХ МАСТЕРОВ” (народные промыслы России)</vt:lpstr>
      <vt:lpstr>Велика Россия наша И талантлив наш народ. О Руси родной умельцах На весь мир молва идёт.</vt:lpstr>
      <vt:lpstr>Что такое народные промыслы?</vt:lpstr>
      <vt:lpstr>Какие народные промыслы есть в России до сих пор?</vt:lpstr>
      <vt:lpstr>Основополагающий вопрос:</vt:lpstr>
      <vt:lpstr>Какие народные промыслы есть в России до сих пор?</vt:lpstr>
      <vt:lpstr>Темы индивидуальных проектов</vt:lpstr>
      <vt:lpstr>Источники информации для подготовки проектов</vt:lpstr>
      <vt:lpstr>Народные промыслы России</vt:lpstr>
      <vt:lpstr>Народные промыслы России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“ЧУДЕСА РОССИЙСКИХ МАСТЕРОВ” (народные промыслы России)</dc:title>
  <cp:lastModifiedBy>Алексей</cp:lastModifiedBy>
  <cp:revision>1</cp:revision>
  <dcterms:modified xsi:type="dcterms:W3CDTF">2014-12-24T22:49:32Z</dcterms:modified>
</cp:coreProperties>
</file>